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7.png"  /><Relationship Id="rId2" Type="http://schemas.openxmlformats.org/officeDocument/2006/relationships/image" Target="../media/image18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9.png"  /><Relationship Id="rId2" Type="http://schemas.openxmlformats.org/officeDocument/2006/relationships/image" Target="../media/image20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image" Target="../media/image21.png"  /><Relationship Id="rId2" Type="http://schemas.openxmlformats.org/officeDocument/2006/relationships/image" Target="../media/image2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image" Target="../media/image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image" Target="../media/image4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image" Target="../media/image6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image" Target="../media/image8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image" Target="../media/image10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image" Target="../media/image12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png"  /><Relationship Id="rId2" Type="http://schemas.openxmlformats.org/officeDocument/2006/relationships/image" Target="../media/image14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image" Target="../media/image15.png"  /><Relationship Id="rId2" Type="http://schemas.openxmlformats.org/officeDocument/2006/relationships/image" Target="../media/image16.png" 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34.png"  /><Relationship Id="rId2" Type="http://schemas.openxmlformats.org/officeDocument/2006/relationships/slideLayout" Target="../slideLayouts/slideLayout11.xml"  /><Relationship Id="rId3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3.png"  /><Relationship Id="rId2" Type="http://schemas.openxmlformats.org/officeDocument/2006/relationships/slideLayout" Target="../slideLayouts/slideLayout3.xml"  /><Relationship Id="rId3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24.png"  /><Relationship Id="rId2" Type="http://schemas.openxmlformats.org/officeDocument/2006/relationships/slideLayout" Target="../slideLayouts/slideLayout4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25.png"  /><Relationship Id="rId2" Type="http://schemas.openxmlformats.org/officeDocument/2006/relationships/slideLayout" Target="../slideLayouts/slideLayout5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26.png"  /><Relationship Id="rId2" Type="http://schemas.openxmlformats.org/officeDocument/2006/relationships/image" Target="../media/image27.png"  /><Relationship Id="rId3" Type="http://schemas.openxmlformats.org/officeDocument/2006/relationships/slideLayout" Target="../slideLayouts/slideLayout6.xml"  /><Relationship Id="rId4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28.png"  /><Relationship Id="rId2" Type="http://schemas.openxmlformats.org/officeDocument/2006/relationships/slideLayout" Target="../slideLayouts/slideLayout8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29.png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slideLayout" Target="../slideLayouts/slideLayout9.xml"  /><Relationship Id="rId6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33.png"  /><Relationship Id="rId2" Type="http://schemas.openxmlformats.org/officeDocument/2006/relationships/slideLayout" Target="../slideLayouts/slideLayout10.xml"  /><Relationship Id="rId3" Type="http://schemas.openxmlformats.org/officeDocument/2006/relationships/notesSlide" Target="../notesSlides/notesSlide9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59176" y="1848136"/>
            <a:ext cx="6912048" cy="23403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5500"/>
              </a:lnSpc>
              <a:buNone/>
              <a:defRPr/>
            </a:pPr>
            <a:r>
              <a:rPr lang="en-US" sz="5400">
                <a:solidFill>
                  <a:srgbClr val="ffffff"/>
                </a:solidFill>
                <a:latin typeface="Unbounded"/>
                <a:ea typeface="Unbounded"/>
                <a:cs typeface="Unbounded"/>
              </a:rPr>
              <a:t>EarthObserver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3000"/>
              </a:lnSpc>
              <a:buNone/>
              <a:defRPr/>
            </a:pPr>
            <a:r>
              <a:rPr lang="en-US" sz="2400">
                <a:solidFill>
                  <a:srgbClr val="cad6de"/>
                </a:solidFill>
                <a:latin typeface="Cabin"/>
                <a:ea typeface="Cabin"/>
                <a:cs typeface="Cabin"/>
              </a:rPr>
              <a:t>팀장: 박태현</a:t>
            </a:r>
            <a:endParaRPr lang="en-US" sz="2400"/>
          </a:p>
        </p:txBody>
      </p:sp>
      <p:sp>
        <p:nvSpPr>
          <p:cNvPr id="4" name="Text 2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3000"/>
              </a:lnSpc>
              <a:buNone/>
              <a:defRPr/>
            </a:pPr>
            <a:r>
              <a:rPr lang="en-US" altLang="ko-KR" sz="2500">
                <a:solidFill>
                  <a:srgbClr val="cad6de"/>
                </a:solidFill>
                <a:latin typeface="Cabin"/>
                <a:ea typeface="Cabin"/>
                <a:cs typeface="Cabin"/>
              </a:rPr>
              <a:t>BackEnd </a:t>
            </a:r>
            <a:r>
              <a:rPr lang="en-US" sz="2500">
                <a:solidFill>
                  <a:srgbClr val="cad6de"/>
                </a:solidFill>
                <a:latin typeface="Cabin"/>
                <a:ea typeface="Cabin"/>
                <a:cs typeface="Cabin"/>
              </a:rPr>
              <a:t>강성진, 김태림</a:t>
            </a:r>
            <a:endParaRPr lang="en-US" sz="2500">
              <a:solidFill>
                <a:srgbClr val="cad6de"/>
              </a:solidFill>
              <a:latin typeface="Cabin"/>
              <a:ea typeface="Cabin"/>
              <a:cs typeface="Cabin"/>
            </a:endParaRPr>
          </a:p>
          <a:p>
            <a:pPr marL="0" lvl="0" indent="0" algn="l">
              <a:lnSpc>
                <a:spcPts val="3000"/>
              </a:lnSpc>
              <a:buNone/>
              <a:defRPr/>
            </a:pPr>
            <a:r>
              <a:rPr lang="en-US" altLang="ko-KR" sz="2500">
                <a:solidFill>
                  <a:srgbClr val="cad6de"/>
                </a:solidFill>
                <a:latin typeface="Cabin"/>
                <a:ea typeface="Cabin"/>
                <a:cs typeface="Cabin"/>
              </a:rPr>
              <a:t>FrontEnd </a:t>
            </a:r>
            <a:r>
              <a:rPr lang="en-US" sz="2500">
                <a:solidFill>
                  <a:srgbClr val="cad6de"/>
                </a:solidFill>
                <a:latin typeface="Cabin"/>
                <a:ea typeface="Cabin"/>
                <a:cs typeface="Cabin"/>
              </a:rPr>
              <a:t>신준철, 이조운</a:t>
            </a:r>
            <a:endParaRPr lang="en-US" sz="2500">
              <a:solidFill>
                <a:srgbClr val="cad6de"/>
              </a:solidFill>
              <a:latin typeface="Cabin"/>
              <a:ea typeface="Cabin"/>
              <a:cs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4882"/>
            <a:ext cx="57944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기대 효과: 효율적인 설계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정밀 분석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지역별 지진 위험도를 정밀하게 분석합니다.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최적화 설계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최적화된 내진 설계를 제공합니다.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과잉 설계 방지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불필요한 과잉 설계를 방지합니다.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2710" y="3410783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Q&amp;A</a:t>
            </a:r>
            <a:endParaRPr lang="en-US" sz="8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9892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주제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601522"/>
            <a:ext cx="57781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지진 관제 및 분석 시스템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66451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지진 데이터를 수집 및 분석하여 지역별 지진 위험도를 평가하는 프로젝트입니다.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412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프로젝트 목표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지진 데이터 수집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56901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기상청 에서 제공하는 데이터와 API를 활용하여         실시간 지진 데이터를 확보합니다.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78308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예측 모델 구축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6901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머신러닝 기반으로 지진 규모와 영향을 예측합니다.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609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6676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웹페이지 제공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10516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사용자 친화적인 웹페이지 형태로 제공됩니다.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주요 사용자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76381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3170396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건축 설계자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37724" y="3864412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도시 계획가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837724" y="4558427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정부 기관</a:t>
            </a:r>
            <a:endParaRPr lang="en-US" sz="2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530197"/>
            <a:ext cx="6185535" cy="42321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942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주요 사용자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3416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4399598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4341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건축 설계자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4837152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지진 강도에 따른 효율적인 내진설계 추천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확보 및 분석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기상청 API 활용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실시간 및 과거 지진 데이터를 확보합니다.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정제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데이터의 필요한 부분만을 정제합니다.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81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머신러닝 모델 개발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71130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알고리즘 적용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10598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머신러닝 알고리즘을 적용하여 패턴을 분석합니다.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396763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사이킷런 활용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470249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파이썬의 사이킷런을 활용합니다.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6414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성능 검증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9900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모델 성능을 검증하고 최적화합니다.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00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시각화 및 웹페이지 개발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423047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224814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그래프 제공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720352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분석 결과를 그래프 형태로 제공합니다.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3423047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6859" y="4224814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스프링부트 활용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9" y="4720352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스프링부트를 활용하여 백엔드를 구축합니다.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3423047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995" y="4224933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프론트엔드 설계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5995" y="4720471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HTML, CSS, JavaScript 기반으로 설계합니다.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81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시스템 테스트 및 배포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371130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289429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640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424315" y="26983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AWS 이용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310598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AWS를 이용하여 클라우드 환경에서 테스트합니다.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49079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064" y="4236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424315" y="42948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4206954"/>
            <a:ext cx="30722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서버와 데이터 연동 테스트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70249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데이터와의 연동 테스트 진행합니다.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608730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064" y="58333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15" y="589133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최적화 작업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29900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안정적인 운영을 위해 최적화합니다.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193</ep:Words>
  <ep:PresentationFormat>On-screen Show (16:9)</ep:PresentationFormat>
  <ep:Paragraphs>62</ep:Paragraphs>
  <ep:Slides>11</ep:Slides>
  <ep:Notes>11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2025-03-19T05:26:38.000</dcterms:created>
  <dc:creator>PptxGenJS</dc:creator>
  <cp:lastModifiedBy>xogus</cp:lastModifiedBy>
  <dcterms:modified xsi:type="dcterms:W3CDTF">2025-03-20T05:06:18.801</dcterms:modified>
  <cp:revision>4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